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6" autoAdjust="0"/>
    <p:restoredTop sz="94660"/>
  </p:normalViewPr>
  <p:slideViewPr>
    <p:cSldViewPr snapToGrid="0">
      <p:cViewPr varScale="1">
        <p:scale>
          <a:sx n="46" d="100"/>
          <a:sy n="46" d="100"/>
        </p:scale>
        <p:origin x="6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6A080-CC60-4CDC-8090-79FD659D5F48}" type="datetimeFigureOut">
              <a:rPr lang="en-US" smtClean="0"/>
              <a:t>7/25/2019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CD7FE-B9AA-45B1-A339-2A7EAC75D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960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6A080-CC60-4CDC-8090-79FD659D5F48}" type="datetimeFigureOut">
              <a:rPr lang="en-US" smtClean="0"/>
              <a:t>7/25/2019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CD7FE-B9AA-45B1-A339-2A7EAC75D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559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6A080-CC60-4CDC-8090-79FD659D5F48}" type="datetimeFigureOut">
              <a:rPr lang="en-US" smtClean="0"/>
              <a:t>7/25/2019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CD7FE-B9AA-45B1-A339-2A7EAC75D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59336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6A080-CC60-4CDC-8090-79FD659D5F48}" type="datetimeFigureOut">
              <a:rPr lang="en-US" smtClean="0"/>
              <a:t>7/25/2019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CD7FE-B9AA-45B1-A339-2A7EAC75D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948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6A080-CC60-4CDC-8090-79FD659D5F48}" type="datetimeFigureOut">
              <a:rPr lang="en-US" smtClean="0"/>
              <a:t>7/25/2019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CD7FE-B9AA-45B1-A339-2A7EAC75D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968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6A080-CC60-4CDC-8090-79FD659D5F48}" type="datetimeFigureOut">
              <a:rPr lang="en-US" smtClean="0"/>
              <a:t>7/25/2019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CD7FE-B9AA-45B1-A339-2A7EAC75D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859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6A080-CC60-4CDC-8090-79FD659D5F48}" type="datetimeFigureOut">
              <a:rPr lang="en-US" smtClean="0"/>
              <a:t>7/25/2019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CD7FE-B9AA-45B1-A339-2A7EAC75D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939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6A080-CC60-4CDC-8090-79FD659D5F48}" type="datetimeFigureOut">
              <a:rPr lang="en-US" smtClean="0"/>
              <a:t>7/25/2019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CD7FE-B9AA-45B1-A339-2A7EAC75D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106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6A080-CC60-4CDC-8090-79FD659D5F48}" type="datetimeFigureOut">
              <a:rPr lang="en-US" smtClean="0"/>
              <a:t>7/25/2019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CD7FE-B9AA-45B1-A339-2A7EAC75D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2195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6A080-CC60-4CDC-8090-79FD659D5F48}" type="datetimeFigureOut">
              <a:rPr lang="en-US" smtClean="0"/>
              <a:t>7/25/2019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CD7FE-B9AA-45B1-A339-2A7EAC75D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1906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06A080-CC60-4CDC-8090-79FD659D5F48}" type="datetimeFigureOut">
              <a:rPr lang="en-US" smtClean="0"/>
              <a:t>7/25/2019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CD7FE-B9AA-45B1-A339-2A7EAC75D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1961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06A080-CC60-4CDC-8090-79FD659D5F48}" type="datetimeFigureOut">
              <a:rPr lang="en-US" smtClean="0"/>
              <a:t>7/25/2019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CCD7FE-B9AA-45B1-A339-2A7EAC75DE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78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Self-Editing Checklist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3014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7036"/>
            <a:ext cx="10515600" cy="6670964"/>
          </a:xfrm>
        </p:spPr>
        <p:txBody>
          <a:bodyPr/>
          <a:lstStyle/>
          <a:p>
            <a:pPr marL="0" indent="0">
              <a:buNone/>
            </a:pPr>
            <a:r>
              <a:rPr lang="en-US" sz="3200" i="1" dirty="0" smtClean="0"/>
              <a:t>Read each statement below. Use these statements to guide you in the editing process. Edit your essay in </a:t>
            </a:r>
            <a:r>
              <a:rPr lang="en-US" sz="3200" i="1" u="sng" dirty="0" smtClean="0"/>
              <a:t>RED </a:t>
            </a:r>
            <a:r>
              <a:rPr lang="en-US" sz="3200" i="1" dirty="0" smtClean="0"/>
              <a:t>pen. </a:t>
            </a:r>
          </a:p>
          <a:p>
            <a:pPr marL="0" indent="0">
              <a:buNone/>
            </a:pPr>
            <a:endParaRPr lang="en-US" sz="3200" i="1" dirty="0" smtClean="0"/>
          </a:p>
          <a:p>
            <a:pPr marL="0" indent="0">
              <a:buNone/>
            </a:pPr>
            <a:r>
              <a:rPr lang="en-US" b="1" dirty="0" smtClean="0"/>
              <a:t>Punctuation: </a:t>
            </a:r>
            <a:r>
              <a:rPr lang="en-US" dirty="0" smtClean="0"/>
              <a:t>I read my essay aloud to see where to stop or pause for periods, question marks, exclamation marks, and commas. </a:t>
            </a:r>
          </a:p>
          <a:p>
            <a:pPr marL="0" indent="0">
              <a:buNone/>
            </a:pPr>
            <a:r>
              <a:rPr lang="en-US" b="1" dirty="0" smtClean="0"/>
              <a:t>Capital Letters: </a:t>
            </a:r>
            <a:r>
              <a:rPr lang="en-US" dirty="0" smtClean="0"/>
              <a:t>All my sentences start with a capital letter. </a:t>
            </a:r>
          </a:p>
          <a:p>
            <a:pPr marL="0" indent="0">
              <a:buNone/>
            </a:pPr>
            <a:r>
              <a:rPr lang="en-US" b="1" dirty="0" smtClean="0"/>
              <a:t>Capital Letters: </a:t>
            </a:r>
            <a:r>
              <a:rPr lang="en-US" dirty="0" smtClean="0"/>
              <a:t>All proper nouns begin with capital letters. </a:t>
            </a:r>
          </a:p>
          <a:p>
            <a:pPr marL="0" indent="0">
              <a:buNone/>
            </a:pPr>
            <a:r>
              <a:rPr lang="en-US" b="1" dirty="0" smtClean="0"/>
              <a:t>Grammar: </a:t>
            </a:r>
            <a:r>
              <a:rPr lang="en-US" dirty="0" smtClean="0"/>
              <a:t>My sentences are complete thoughts and include a noun and a verb. </a:t>
            </a:r>
          </a:p>
          <a:p>
            <a:pPr marL="0" indent="0">
              <a:buNone/>
            </a:pPr>
            <a:r>
              <a:rPr lang="en-US" b="1" dirty="0" smtClean="0"/>
              <a:t>Grammar: </a:t>
            </a:r>
            <a:r>
              <a:rPr lang="en-US" dirty="0" smtClean="0"/>
              <a:t>I do not have any run on sentences. </a:t>
            </a:r>
          </a:p>
          <a:p>
            <a:pPr marL="0" indent="0">
              <a:buNone/>
            </a:pPr>
            <a:r>
              <a:rPr lang="en-US" b="1" dirty="0" smtClean="0"/>
              <a:t>Spelling: </a:t>
            </a:r>
            <a:r>
              <a:rPr lang="en-US" dirty="0" smtClean="0"/>
              <a:t>Everything in my essay is spelled correctly. </a:t>
            </a:r>
          </a:p>
          <a:p>
            <a:pPr marL="0" indent="0">
              <a:buNone/>
            </a:pPr>
            <a:r>
              <a:rPr lang="en-US" b="1" dirty="0" smtClean="0"/>
              <a:t>Sentence Structure: </a:t>
            </a:r>
            <a:r>
              <a:rPr lang="en-US" dirty="0" smtClean="0"/>
              <a:t>My essay has a variety of sentences ranging from simple to complex. I do not start multiple sentences the same way.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9409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136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Self-Editing Checklist </vt:lpstr>
      <vt:lpstr>PowerPoint Presentation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Self-Editing Checklist </dc:title>
  <dc:creator>Stetka, Meghan</dc:creator>
  <cp:lastModifiedBy>Stetka, Meghan</cp:lastModifiedBy>
  <cp:revision>1</cp:revision>
  <dcterms:created xsi:type="dcterms:W3CDTF">2019-07-25T18:26:05Z</dcterms:created>
  <dcterms:modified xsi:type="dcterms:W3CDTF">2019-07-25T18:26:17Z</dcterms:modified>
</cp:coreProperties>
</file>